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"/>
  </p:notesMasterIdLst>
  <p:sldIdLst>
    <p:sldId id="261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4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50A35-89A6-4985-8237-5DB1D393E2DB}" type="datetimeFigureOut">
              <a:rPr lang="de-DE" smtClean="0"/>
              <a:t>27.05.2015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58273-D5B8-4CEF-9CC0-423C7F442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42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2FC587-8EB0-42BD-8566-958095B1A4CF}" type="slidenum">
              <a:rPr lang="de-DE" smtClean="0">
                <a:solidFill>
                  <a:prstClr val="white"/>
                </a:solidFill>
                <a:latin typeface="Times New Roman" pitchFamily="18" charset="0"/>
              </a:rPr>
              <a:pPr/>
              <a:t>1</a:t>
            </a:fld>
            <a:endParaRPr lang="de-DE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prstClr val="white"/>
              </a:solidFill>
              <a:latin typeface="Arial" charset="0"/>
              <a:ea typeface="MS Gothic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2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2FC587-8EB0-42BD-8566-958095B1A4CF}" type="slidenum">
              <a:rPr lang="de-DE" smtClean="0">
                <a:solidFill>
                  <a:prstClr val="white"/>
                </a:solidFill>
                <a:latin typeface="Times New Roman" pitchFamily="18" charset="0"/>
              </a:rPr>
              <a:pPr/>
              <a:t>2</a:t>
            </a:fld>
            <a:endParaRPr lang="de-DE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prstClr val="white"/>
              </a:solidFill>
              <a:latin typeface="Arial" charset="0"/>
              <a:ea typeface="MS Gothic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5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2FC587-8EB0-42BD-8566-958095B1A4CF}" type="slidenum">
              <a:rPr lang="de-DE" smtClean="0">
                <a:solidFill>
                  <a:prstClr val="white"/>
                </a:solidFill>
                <a:latin typeface="Times New Roman" pitchFamily="18" charset="0"/>
              </a:rPr>
              <a:pPr/>
              <a:t>3</a:t>
            </a:fld>
            <a:endParaRPr lang="de-DE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prstClr val="white"/>
              </a:solidFill>
              <a:latin typeface="Arial" charset="0"/>
              <a:ea typeface="MS Gothic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6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5931C1-DFDD-483C-B6F1-80EA8813FC6C}" type="datetime4">
              <a:rPr lang="de-DE" smtClean="0"/>
              <a:pPr>
                <a:defRPr/>
              </a:pPr>
              <a:t>27. Mai 2015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L.U.S.T. e.V.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6F4605-11CA-4C3B-A726-09728225036D}" type="slidenum">
              <a:rPr lang="de-DE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7EB6EC-EB29-4E88-B4EE-719CDF76C692}" type="datetime4">
              <a:rPr lang="de-DE" smtClean="0"/>
              <a:pPr>
                <a:defRPr/>
              </a:pPr>
              <a:t>27. Mai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L.U.S.T.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CD0B0D-7ADF-4737-927F-2C83222837A6}" type="slidenum">
              <a:rPr lang="de-DE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54DEDF-B03B-4B18-8162-3D5C7B31E581}" type="datetime4">
              <a:rPr lang="de-DE" smtClean="0"/>
              <a:pPr>
                <a:defRPr/>
              </a:pPr>
              <a:t>27. Mai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L.U.S.T.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71D73E-605C-4FA3-AECB-E45E6C150D16}" type="slidenum">
              <a:rPr lang="de-DE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1E5611D5-7BA3-4970-842A-73708707733B}" type="datetime4">
              <a:rPr lang="de-DE" smtClean="0">
                <a:latin typeface="Arial" charset="0"/>
                <a:ea typeface="MS Gothic" charset="-128"/>
              </a:rPr>
              <a: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27. Mai 2015</a:t>
            </a:fld>
            <a:endParaRPr lang="de-DE">
              <a:latin typeface="Arial" charset="0"/>
              <a:ea typeface="MS Gothic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mtClean="0">
                <a:latin typeface="Arial" charset="0"/>
                <a:ea typeface="MS Gothic" charset="-128"/>
              </a:rPr>
              <a:t>L.U.S.T. e.V.</a:t>
            </a:r>
            <a:endParaRPr lang="de-DE">
              <a:latin typeface="Arial" charset="0"/>
              <a:ea typeface="MS Gothic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7312738-4753-401E-ADD5-B46E043F1E96}" type="slidenum">
              <a:rPr lang="de-DE" smtClean="0">
                <a:solidFill>
                  <a:srgbClr val="8CADAE">
                    <a:shade val="75000"/>
                  </a:srgbClr>
                </a:solidFill>
                <a:latin typeface="Arial" charset="0"/>
                <a:ea typeface="MS Gothic" charset="-128"/>
              </a:rPr>
              <a: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  <a:latin typeface="Arial" charset="0"/>
              <a:ea typeface="MS Gothic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1E5611D5-7BA3-4970-842A-73708707733B}" type="datetime4">
              <a:rPr lang="de-DE" smtClean="0">
                <a:latin typeface="Arial" charset="0"/>
                <a:ea typeface="MS Gothic" charset="-128"/>
              </a:rPr>
              <a: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27. Mai 2015</a:t>
            </a:fld>
            <a:endParaRPr lang="de-DE">
              <a:latin typeface="Arial" charset="0"/>
              <a:ea typeface="MS Gothic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mtClean="0">
                <a:latin typeface="Arial" charset="0"/>
                <a:ea typeface="MS Gothic" charset="-128"/>
              </a:rPr>
              <a:t>L.U.S.T. e.V.</a:t>
            </a:r>
            <a:endParaRPr lang="de-DE">
              <a:latin typeface="Arial" charset="0"/>
              <a:ea typeface="MS Gothic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7312738-4753-401E-ADD5-B46E043F1E96}" type="slidenum">
              <a:rPr lang="de-DE" smtClean="0">
                <a:solidFill>
                  <a:srgbClr val="8CADAE">
                    <a:shade val="75000"/>
                  </a:srgbClr>
                </a:solidFill>
                <a:latin typeface="Arial" charset="0"/>
                <a:ea typeface="MS Gothic" charset="-128"/>
              </a:rPr>
              <a: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  <a:latin typeface="Arial" charset="0"/>
              <a:ea typeface="MS Gothic" charset="-128"/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AF2A32-264A-4A4C-8762-B4957531452C}" type="datetime4">
              <a:rPr lang="de-DE" smtClean="0"/>
              <a:pPr>
                <a:defRPr/>
              </a:pPr>
              <a:t>27. Mai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L.U.S.T.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F33821-454B-4763-8352-D00028739D3D}" type="slidenum">
              <a:rPr lang="de-DE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7B61C7-CBC8-4546-88B5-427F5E5E90B6}" type="datetime4">
              <a:rPr lang="de-DE" smtClean="0"/>
              <a:pPr>
                <a:defRPr/>
              </a:pPr>
              <a:t>27. Mai 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L.U.S.T. e.V.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97881F-9096-4477-86A0-81FACFD46F81}" type="slidenum">
              <a:rPr lang="de-DE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3B80AB-C26A-48C5-8D43-EF18CD0322A5}" type="datetime4">
              <a:rPr lang="de-DE" smtClean="0"/>
              <a:pPr>
                <a:defRPr/>
              </a:pPr>
              <a:t>27. Mai 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L.U.S.T. e.V.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346514-3800-4F0E-882B-67F6BE59B209}" type="slidenum">
              <a:rPr lang="de-DE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ED7791-62ED-4F2A-BFEC-EE49234AB515}" type="datetime4">
              <a:rPr lang="de-DE" smtClean="0"/>
              <a:pPr>
                <a:defRPr/>
              </a:pPr>
              <a:t>27. Mai 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L.U.S.T. e.V.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A2CA41-3EFE-4AE2-B77A-8A78A32B631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pPr>
              <a:defRPr/>
            </a:pPr>
            <a:fld id="{9A7ECB2D-3BA5-46FF-914C-A9D092153198}" type="datetime4">
              <a:rPr lang="de-DE" smtClean="0"/>
              <a:pPr>
                <a:defRPr/>
              </a:pPr>
              <a:t>27. Mai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L.U.S.T.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5890F6-51F6-4484-9803-62DD5E1CE7AA}" type="slidenum">
              <a:rPr lang="de-DE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CFA6203-3CB0-4E6B-89EB-1ED4AB1F1F3F}" type="datetime4">
              <a:rPr lang="de-DE" smtClean="0"/>
              <a:pPr>
                <a:defRPr/>
              </a:pPr>
              <a:t>27. Mai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L.U.S.T.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8CC15AB-9D8B-4E8C-B2F8-AD5C8B911378}" type="slidenum">
              <a:rPr lang="de-DE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64DE79-268F-4C1A-8933-263129D2AF9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F63A3B-78C7-47BE-AE5E-E10140E0464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blog.lust-lueneburg.de/" TargetMode="External"/><Relationship Id="rId4" Type="http://schemas.openxmlformats.org/officeDocument/2006/relationships/hyperlink" Target="https://www.facebook.com/TourKon?ref=ts&amp;fref=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L.U.S.T. e.V.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7838" r="10657" b="3711"/>
          <a:stretch/>
        </p:blipFill>
        <p:spPr bwMode="auto">
          <a:xfrm>
            <a:off x="-76200" y="-1"/>
            <a:ext cx="9440421" cy="68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2" t="7838" r="10657" b="3711"/>
          <a:stretch/>
        </p:blipFill>
        <p:spPr bwMode="auto">
          <a:xfrm>
            <a:off x="11913972" y="0"/>
            <a:ext cx="278028" cy="68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448800" y="766732"/>
            <a:ext cx="23889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3-tägige Workshop-Reise inklusive Vollpension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18.-20.09.15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Exklusive 4* Kreuzfahrt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Preis 189,- </a:t>
            </a:r>
            <a:r>
              <a:rPr lang="de-DE" sz="2000" dirty="0" err="1" smtClean="0">
                <a:latin typeface="Berlin Sans FB Demi" panose="020E0802020502020306" pitchFamily="34" charset="0"/>
              </a:rPr>
              <a:t>p.P</a:t>
            </a:r>
            <a:r>
              <a:rPr lang="de-DE" sz="2000" dirty="0" smtClean="0">
                <a:latin typeface="Berlin Sans FB Demi" panose="020E0802020502020306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Begrenzte Plätze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Anmeldung ab sofort</a:t>
            </a:r>
            <a:endParaRPr lang="de-DE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30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L.U.S.T. e.V.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7838" r="10657" b="3711"/>
          <a:stretch/>
        </p:blipFill>
        <p:spPr bwMode="auto">
          <a:xfrm>
            <a:off x="-76200" y="-1"/>
            <a:ext cx="9440421" cy="68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2" t="7838" r="10657" b="3711"/>
          <a:stretch/>
        </p:blipFill>
        <p:spPr bwMode="auto">
          <a:xfrm>
            <a:off x="11913972" y="0"/>
            <a:ext cx="278028" cy="68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448800" y="766732"/>
            <a:ext cx="23889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3-tägige Workshop-Reise inklusive Vollpension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18.-20.09.15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Exklusive 4* Kreuzfahrt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Preis 189,- </a:t>
            </a:r>
            <a:r>
              <a:rPr lang="de-DE" sz="2000" dirty="0" err="1" smtClean="0">
                <a:latin typeface="Berlin Sans FB Demi" panose="020E0802020502020306" pitchFamily="34" charset="0"/>
              </a:rPr>
              <a:t>p.P</a:t>
            </a:r>
            <a:r>
              <a:rPr lang="de-DE" sz="2000" dirty="0" smtClean="0">
                <a:latin typeface="Berlin Sans FB Demi" panose="020E0802020502020306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Begrenzte Plätze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Anmeldung ab sofort</a:t>
            </a:r>
            <a:endParaRPr lang="de-DE" sz="2000" dirty="0">
              <a:latin typeface="Berlin Sans FB Demi" panose="020E0802020502020306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876800" y="0"/>
            <a:ext cx="70371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156886" y="1720840"/>
            <a:ext cx="647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Berlin Sans FB Demi" panose="020E0802020502020306" pitchFamily="34" charset="0"/>
              </a:rPr>
              <a:t>4* Flusskreuzfahrt von Amsterdam nach </a:t>
            </a:r>
            <a:r>
              <a:rPr lang="de-DE" sz="2400" dirty="0" smtClean="0">
                <a:latin typeface="Berlin Sans FB Demi" panose="020E0802020502020306" pitchFamily="34" charset="0"/>
              </a:rPr>
              <a:t>Köln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Berlin Sans FB Demi" panose="020E0802020502020306" pitchFamily="34" charset="0"/>
              </a:rPr>
              <a:t>2 Übernachtungen mit Vollpension an Bord der A-ROSA </a:t>
            </a:r>
            <a:r>
              <a:rPr lang="de-DE" sz="2400" dirty="0" smtClean="0">
                <a:latin typeface="Berlin Sans FB Demi" panose="020E0802020502020306" pitchFamily="34" charset="0"/>
              </a:rPr>
              <a:t>Flora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Berlin Sans FB Demi" panose="020E0802020502020306" pitchFamily="34" charset="0"/>
              </a:rPr>
              <a:t>Praxisorientierte Workshops renommierter Tourismusunternehmen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Berlin Sans FB Demi" panose="020E0802020502020306" pitchFamily="34" charset="0"/>
              </a:rPr>
              <a:t>Abwechslungsreiches </a:t>
            </a:r>
            <a:r>
              <a:rPr lang="de-DE" sz="2400" dirty="0" smtClean="0">
                <a:latin typeface="Berlin Sans FB Demi" panose="020E0802020502020306" pitchFamily="34" charset="0"/>
              </a:rPr>
              <a:t>Rahmenprogramm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Berlin Sans FB Demi" panose="020E08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Berlin Sans FB Demi" panose="020E0802020502020306" pitchFamily="34" charset="0"/>
              </a:rPr>
              <a:t>Nur 160 Plätze // Anmeldeschluss ist der 23.08.2015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Berlin Sans FB Demi" panose="020E0802020502020306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3" t="11252" r="8185" b="69619"/>
          <a:stretch/>
        </p:blipFill>
        <p:spPr bwMode="auto">
          <a:xfrm>
            <a:off x="4876800" y="-1"/>
            <a:ext cx="3641834" cy="131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207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L.U.S.T. e.V.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7838" r="10657" b="3711"/>
          <a:stretch/>
        </p:blipFill>
        <p:spPr bwMode="auto">
          <a:xfrm>
            <a:off x="-76200" y="-1"/>
            <a:ext cx="9440421" cy="68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2" t="7838" r="10657" b="3711"/>
          <a:stretch/>
        </p:blipFill>
        <p:spPr bwMode="auto">
          <a:xfrm>
            <a:off x="11913972" y="0"/>
            <a:ext cx="278028" cy="68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448800" y="766732"/>
            <a:ext cx="23889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3-tägige Workshop-Reise inklusive Vollpension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18.-20.09.15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Exklusive 4* Kreuzfahrt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Preis 189,- </a:t>
            </a:r>
            <a:r>
              <a:rPr lang="de-DE" sz="2000" dirty="0" err="1" smtClean="0">
                <a:latin typeface="Berlin Sans FB Demi" panose="020E0802020502020306" pitchFamily="34" charset="0"/>
              </a:rPr>
              <a:t>p.P</a:t>
            </a:r>
            <a:r>
              <a:rPr lang="de-DE" sz="2000" dirty="0" smtClean="0">
                <a:latin typeface="Berlin Sans FB Demi" panose="020E0802020502020306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Begrenzte Plätze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Berlin Sans FB Demi" panose="020E0802020502020306" pitchFamily="34" charset="0"/>
              </a:rPr>
              <a:t>Anmeldung ab sofort</a:t>
            </a:r>
            <a:endParaRPr lang="de-DE" sz="2000" dirty="0">
              <a:latin typeface="Berlin Sans FB Demi" panose="020E0802020502020306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876800" y="0"/>
            <a:ext cx="70371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156886" y="3340656"/>
            <a:ext cx="6477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Berlin Sans FB Demi" panose="020E0802020502020306" pitchFamily="34" charset="0"/>
              </a:rPr>
              <a:t>Für weitere Informationen und die neusten Updates besucht unsere Facebook-Seite: </a:t>
            </a:r>
          </a:p>
          <a:p>
            <a:r>
              <a:rPr lang="de-DE" sz="2000" dirty="0">
                <a:latin typeface="Berlin Sans FB Demi" panose="020E0802020502020306" pitchFamily="34" charset="0"/>
                <a:hlinkClick r:id="rId4"/>
              </a:rPr>
              <a:t>https://www.facebook.com/TourKon?ref=ts&amp;fref=ts</a:t>
            </a:r>
            <a:endParaRPr lang="de-DE" sz="2000" dirty="0">
              <a:latin typeface="Berlin Sans FB Demi" panose="020E0802020502020306" pitchFamily="34" charset="0"/>
            </a:endParaRPr>
          </a:p>
          <a:p>
            <a:endParaRPr lang="de-DE" sz="2000" dirty="0">
              <a:latin typeface="Berlin Sans FB Demi" panose="020E0802020502020306" pitchFamily="34" charset="0"/>
            </a:endParaRPr>
          </a:p>
          <a:p>
            <a:endParaRPr lang="de-DE" sz="2000" dirty="0">
              <a:latin typeface="Berlin Sans FB Demi" panose="020E0802020502020306" pitchFamily="34" charset="0"/>
            </a:endParaRPr>
          </a:p>
          <a:p>
            <a:r>
              <a:rPr lang="de-DE" sz="2000" dirty="0">
                <a:latin typeface="Berlin Sans FB Demi" panose="020E0802020502020306" pitchFamily="34" charset="0"/>
              </a:rPr>
              <a:t>Oder unsere Homepage (Hier gibt es auch den Link zur Buchung): </a:t>
            </a:r>
          </a:p>
          <a:p>
            <a:r>
              <a:rPr lang="de-DE" sz="2000" dirty="0">
                <a:latin typeface="Berlin Sans FB Demi" panose="020E0802020502020306" pitchFamily="34" charset="0"/>
                <a:hlinkClick r:id="rId5"/>
              </a:rPr>
              <a:t>www.lust-lueneburg.de</a:t>
            </a:r>
            <a:endParaRPr lang="de-DE" sz="2000" dirty="0">
              <a:latin typeface="Berlin Sans FB Demi" panose="020E0802020502020306" pitchFamily="34" charset="0"/>
            </a:endParaRPr>
          </a:p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156886" y="1981200"/>
            <a:ext cx="6093372" cy="10287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sz="3200" b="0" dirty="0" smtClean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Wir freuen uns auf euren Besuch und Kommentar :)</a:t>
            </a:r>
            <a:endParaRPr lang="de-DE" sz="3200" b="0" dirty="0"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"/>
            <a:ext cx="364013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409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0</TotalTime>
  <Words>145</Words>
  <Application>Microsoft Office PowerPoint</Application>
  <PresentationFormat>Breitbild</PresentationFormat>
  <Paragraphs>55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3" baseType="lpstr">
      <vt:lpstr>MS Gothic</vt:lpstr>
      <vt:lpstr>Arial</vt:lpstr>
      <vt:lpstr>Berlin Sans FB Demi</vt:lpstr>
      <vt:lpstr>Calibri</vt:lpstr>
      <vt:lpstr>Lucida Sans Unicode</vt:lpstr>
      <vt:lpstr>Times New Roman</vt:lpstr>
      <vt:lpstr>Verdana</vt:lpstr>
      <vt:lpstr>Wingdings 2</vt:lpstr>
      <vt:lpstr>Wingdings 3</vt:lpstr>
      <vt:lpstr>Deimos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Marleen Hansel</dc:creator>
  <cp:lastModifiedBy>Edgar Kreilkamp</cp:lastModifiedBy>
  <cp:revision>11</cp:revision>
  <dcterms:created xsi:type="dcterms:W3CDTF">2015-05-12T20:12:39Z</dcterms:created>
  <dcterms:modified xsi:type="dcterms:W3CDTF">2015-05-27T08:44:06Z</dcterms:modified>
</cp:coreProperties>
</file>